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58C4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999" autoAdjust="0"/>
    <p:restoredTop sz="94660"/>
  </p:normalViewPr>
  <p:slideViewPr>
    <p:cSldViewPr snapToGrid="0">
      <p:cViewPr varScale="1">
        <p:scale>
          <a:sx n="88" d="100"/>
          <a:sy n="88" d="100"/>
        </p:scale>
        <p:origin x="816" y="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BBA20-0D20-46EC-93CA-287FDBBEE2B1}" type="datetimeFigureOut">
              <a:rPr lang="ru-RU" smtClean="0"/>
              <a:t>23.09.2024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20858-8839-4CA6-B2DC-ED847E6D7FD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25297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63">
        <p14:reveal/>
      </p:transition>
    </mc:Choice>
    <mc:Fallback xmlns="">
      <p:transition spd="slow" advTm="3063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BBA20-0D20-46EC-93CA-287FDBBEE2B1}" type="datetimeFigureOut">
              <a:rPr lang="ru-RU" smtClean="0"/>
              <a:t>23.09.2024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20858-8839-4CA6-B2DC-ED847E6D7FD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10521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63">
        <p14:reveal/>
      </p:transition>
    </mc:Choice>
    <mc:Fallback xmlns="">
      <p:transition spd="slow" advTm="3063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BBA20-0D20-46EC-93CA-287FDBBEE2B1}" type="datetimeFigureOut">
              <a:rPr lang="ru-RU" smtClean="0"/>
              <a:t>23.09.2024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20858-8839-4CA6-B2DC-ED847E6D7FD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64746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63">
        <p14:reveal/>
      </p:transition>
    </mc:Choice>
    <mc:Fallback xmlns="">
      <p:transition spd="slow" advTm="3063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BBA20-0D20-46EC-93CA-287FDBBEE2B1}" type="datetimeFigureOut">
              <a:rPr lang="ru-RU" smtClean="0"/>
              <a:t>23.09.2024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20858-8839-4CA6-B2DC-ED847E6D7FD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90702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63">
        <p14:reveal/>
      </p:transition>
    </mc:Choice>
    <mc:Fallback xmlns="">
      <p:transition spd="slow" advTm="3063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BBA20-0D20-46EC-93CA-287FDBBEE2B1}" type="datetimeFigureOut">
              <a:rPr lang="ru-RU" smtClean="0"/>
              <a:t>23.09.2024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20858-8839-4CA6-B2DC-ED847E6D7FD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61312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63">
        <p14:reveal/>
      </p:transition>
    </mc:Choice>
    <mc:Fallback xmlns="">
      <p:transition spd="slow" advTm="3063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BBA20-0D20-46EC-93CA-287FDBBEE2B1}" type="datetimeFigureOut">
              <a:rPr lang="ru-RU" smtClean="0"/>
              <a:t>23.09.2024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20858-8839-4CA6-B2DC-ED847E6D7FD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83522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63">
        <p14:reveal/>
      </p:transition>
    </mc:Choice>
    <mc:Fallback xmlns="">
      <p:transition spd="slow" advTm="3063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BBA20-0D20-46EC-93CA-287FDBBEE2B1}" type="datetimeFigureOut">
              <a:rPr lang="ru-RU" smtClean="0"/>
              <a:t>23.09.2024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20858-8839-4CA6-B2DC-ED847E6D7FD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29328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63">
        <p14:reveal/>
      </p:transition>
    </mc:Choice>
    <mc:Fallback xmlns="">
      <p:transition spd="slow" advTm="3063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BBA20-0D20-46EC-93CA-287FDBBEE2B1}" type="datetimeFigureOut">
              <a:rPr lang="ru-RU" smtClean="0"/>
              <a:t>23.09.2024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20858-8839-4CA6-B2DC-ED847E6D7FD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59573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63">
        <p14:reveal/>
      </p:transition>
    </mc:Choice>
    <mc:Fallback xmlns="">
      <p:transition spd="slow" advTm="3063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BBA20-0D20-46EC-93CA-287FDBBEE2B1}" type="datetimeFigureOut">
              <a:rPr lang="ru-RU" smtClean="0"/>
              <a:t>23.09.2024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20858-8839-4CA6-B2DC-ED847E6D7FD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62108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63">
        <p14:reveal/>
      </p:transition>
    </mc:Choice>
    <mc:Fallback xmlns="">
      <p:transition spd="slow" advTm="3063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BBA20-0D20-46EC-93CA-287FDBBEE2B1}" type="datetimeFigureOut">
              <a:rPr lang="ru-RU" smtClean="0"/>
              <a:t>23.09.2024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20858-8839-4CA6-B2DC-ED847E6D7FD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8180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63">
        <p14:reveal/>
      </p:transition>
    </mc:Choice>
    <mc:Fallback xmlns="">
      <p:transition spd="slow" advTm="3063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BBA20-0D20-46EC-93CA-287FDBBEE2B1}" type="datetimeFigureOut">
              <a:rPr lang="ru-RU" smtClean="0"/>
              <a:t>23.09.2024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20858-8839-4CA6-B2DC-ED847E6D7FD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8310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63">
        <p14:reveal/>
      </p:transition>
    </mc:Choice>
    <mc:Fallback xmlns="">
      <p:transition spd="slow" advTm="3063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ABBA20-0D20-46EC-93CA-287FDBBEE2B1}" type="datetimeFigureOut">
              <a:rPr lang="ru-RU" smtClean="0"/>
              <a:t>23.09.2024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E20858-8839-4CA6-B2DC-ED847E6D7FD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855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500" advTm="3063">
        <p14:reveal/>
      </p:transition>
    </mc:Choice>
    <mc:Fallback xmlns="">
      <p:transition spd="slow" advTm="3063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798898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63">
        <p14:reveal/>
      </p:transition>
    </mc:Choice>
    <mc:Fallback xmlns="">
      <p:transition spd="slow" advTm="3063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581160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63">
        <p14:reveal/>
      </p:transition>
    </mc:Choice>
    <mc:Fallback xmlns="">
      <p:transition spd="slow" advTm="3063">
        <p:fade/>
      </p:transition>
    </mc:Fallback>
  </mc:AlternateContent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1171</TotalTime>
  <Words>0</Words>
  <Application>Microsoft Office PowerPoint</Application>
  <PresentationFormat>Широкоэкранный</PresentationFormat>
  <Paragraphs>0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Lenovo</dc:creator>
  <cp:lastModifiedBy>Work2</cp:lastModifiedBy>
  <cp:revision>65</cp:revision>
  <dcterms:created xsi:type="dcterms:W3CDTF">2020-05-12T15:05:06Z</dcterms:created>
  <dcterms:modified xsi:type="dcterms:W3CDTF">2024-09-23T09:44:58Z</dcterms:modified>
</cp:coreProperties>
</file>