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8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9" autoAdjust="0"/>
    <p:restoredTop sz="94660"/>
  </p:normalViewPr>
  <p:slideViewPr>
    <p:cSldViewPr snapToGrid="0">
      <p:cViewPr varScale="1">
        <p:scale>
          <a:sx n="88" d="100"/>
          <a:sy n="88" d="100"/>
        </p:scale>
        <p:origin x="81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2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5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47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7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3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35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3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5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1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31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BA20-0D20-46EC-93CA-287FDBBEE2B1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858-8839-4CA6-B2DC-ED847E6D7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11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63">
        <p14:reveal/>
      </p:transition>
    </mc:Choice>
    <mc:Fallback xmlns="">
      <p:transition spd="slow" advTm="3063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Work2</cp:lastModifiedBy>
  <cp:revision>65</cp:revision>
  <dcterms:created xsi:type="dcterms:W3CDTF">2020-05-12T15:05:06Z</dcterms:created>
  <dcterms:modified xsi:type="dcterms:W3CDTF">2024-09-23T09:44:58Z</dcterms:modified>
</cp:coreProperties>
</file>